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136979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8978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1008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932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2059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99615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6646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0799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9460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189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843808" y="1124744"/>
            <a:ext cx="345638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935595" y="2564904"/>
            <a:ext cx="7272808" cy="16561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374963"/>
              </a:buClr>
              <a:buSzPct val="25000"/>
            </a:pPr>
            <a:r>
              <a:rPr lang="ru-RU" sz="4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Баптисти</a:t>
            </a:r>
            <a:r>
              <a:rPr lang="ru-RU" sz="4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більшовики</a:t>
            </a:r>
            <a:r>
              <a:rPr lang="ru-RU" sz="44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— </a:t>
            </a:r>
            <a:r>
              <a:rPr lang="ru-RU" sz="44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історія</a:t>
            </a:r>
            <a:endParaRPr lang="ru-RU" sz="4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95536" y="260647"/>
            <a:ext cx="8404736" cy="43924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Спогадай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Церкву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Свою,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віддавна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набув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про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племено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спадку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привів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Європи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сюди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про той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древній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Київ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оселився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</a:p>
        </p:txBody>
      </p:sp>
    </p:spTree>
    <p:extLst>
      <p:ext uri="{BB962C8B-B14F-4D97-AF65-F5344CB8AC3E}">
        <p14:creationId xmlns:p14="http://schemas.microsoft.com/office/powerpoint/2010/main" val="3844048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33626" y="1268761"/>
            <a:ext cx="8404736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підійми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ж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стопи до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вічних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руїн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більшовицький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ворог усе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зруйнував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Домів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молитви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!…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:3 </a:t>
            </a:r>
          </a:p>
        </p:txBody>
      </p:sp>
    </p:spTree>
    <p:extLst>
      <p:ext uri="{BB962C8B-B14F-4D97-AF65-F5344CB8AC3E}">
        <p14:creationId xmlns:p14="http://schemas.microsoft.com/office/powerpoint/2010/main" val="198495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33626" y="1268761"/>
            <a:ext cx="8404736" cy="2880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Ревіли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червоні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революціонери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—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вороги — у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домах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молитви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умістили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знаки за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ознаки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:4 </a:t>
            </a:r>
          </a:p>
        </p:txBody>
      </p:sp>
    </p:spTree>
    <p:extLst>
      <p:ext uri="{BB962C8B-B14F-4D97-AF65-F5344CB8AC3E}">
        <p14:creationId xmlns:p14="http://schemas.microsoft.com/office/powerpoint/2010/main" val="336595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33626" y="1268761"/>
            <a:ext cx="8404736" cy="2808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тепер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різьби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ураз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розбивають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вони молотком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сокирами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:6 </a:t>
            </a:r>
          </a:p>
        </p:txBody>
      </p:sp>
    </p:spTree>
    <p:extLst>
      <p:ext uri="{BB962C8B-B14F-4D97-AF65-F5344CB8AC3E}">
        <p14:creationId xmlns:p14="http://schemas.microsoft.com/office/powerpoint/2010/main" val="4254595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33626" y="1268761"/>
            <a:ext cx="8404736" cy="2952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Доми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молитви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огонь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віддали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оселі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Твого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Ймення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Викупителю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аж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дощенту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збезчестили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...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:7 </a:t>
            </a:r>
          </a:p>
        </p:txBody>
      </p:sp>
    </p:spTree>
    <p:extLst>
      <p:ext uri="{BB962C8B-B14F-4D97-AF65-F5344CB8AC3E}">
        <p14:creationId xmlns:p14="http://schemas.microsoft.com/office/powerpoint/2010/main" val="618190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33626" y="1268761"/>
            <a:ext cx="8404736" cy="2808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Сказали вони в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серці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Зруйнуймо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разом! і спалили в краю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місця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Божих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зборів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…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:8 </a:t>
            </a:r>
          </a:p>
        </p:txBody>
      </p:sp>
    </p:spTree>
    <p:extLst>
      <p:ext uri="{BB962C8B-B14F-4D97-AF65-F5344CB8AC3E}">
        <p14:creationId xmlns:p14="http://schemas.microsoft.com/office/powerpoint/2010/main" val="24460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33626" y="1268761"/>
            <a:ext cx="8404736" cy="2808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Боже,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віддавна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Переможний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Правитель, 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чиниш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спасіння</a:t>
            </a:r>
            <a:b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посеред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:12 </a:t>
            </a:r>
          </a:p>
        </p:txBody>
      </p:sp>
    </p:spTree>
    <p:extLst>
      <p:ext uri="{BB962C8B-B14F-4D97-AF65-F5344CB8AC3E}">
        <p14:creationId xmlns:p14="http://schemas.microsoft.com/office/powerpoint/2010/main" val="162824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33626" y="1124744"/>
            <a:ext cx="8404736" cy="3240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374963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Нехай не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відходить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пригноблений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християнин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посоромленим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бідний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вбогий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нехай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прославляють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Імення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славний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Ісусе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74</a:t>
            </a:r>
            <a:r>
              <a:rPr lang="ru-RU" sz="28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:21 </a:t>
            </a:r>
          </a:p>
        </p:txBody>
      </p:sp>
    </p:spTree>
    <p:extLst>
      <p:ext uri="{BB962C8B-B14F-4D97-AF65-F5344CB8AC3E}">
        <p14:creationId xmlns:p14="http://schemas.microsoft.com/office/powerpoint/2010/main" val="21806197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217</Words>
  <Application>Microsoft Office PowerPoint</Application>
  <PresentationFormat>Екран (4:3)</PresentationFormat>
  <Paragraphs>75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Тема Office</vt:lpstr>
      <vt:lpstr>ПСАЛОМ 74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12 </dc:title>
  <cp:lastModifiedBy>Dubenchuk Ivanka</cp:lastModifiedBy>
  <cp:revision>9</cp:revision>
  <dcterms:modified xsi:type="dcterms:W3CDTF">2021-06-13T20:57:38Z</dcterms:modified>
</cp:coreProperties>
</file>